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36"/>
  </p:notesMasterIdLst>
  <p:sldIdLst>
    <p:sldId id="287" r:id="rId3"/>
    <p:sldId id="257" r:id="rId4"/>
    <p:sldId id="258" r:id="rId5"/>
    <p:sldId id="259" r:id="rId6"/>
    <p:sldId id="260" r:id="rId7"/>
    <p:sldId id="261" r:id="rId8"/>
    <p:sldId id="288" r:id="rId9"/>
    <p:sldId id="263" r:id="rId10"/>
    <p:sldId id="262" r:id="rId11"/>
    <p:sldId id="277" r:id="rId12"/>
    <p:sldId id="264" r:id="rId13"/>
    <p:sldId id="266" r:id="rId14"/>
    <p:sldId id="265" r:id="rId15"/>
    <p:sldId id="267" r:id="rId16"/>
    <p:sldId id="290" r:id="rId17"/>
    <p:sldId id="268" r:id="rId18"/>
    <p:sldId id="269" r:id="rId19"/>
    <p:sldId id="272" r:id="rId20"/>
    <p:sldId id="273" r:id="rId21"/>
    <p:sldId id="270" r:id="rId22"/>
    <p:sldId id="271" r:id="rId23"/>
    <p:sldId id="274" r:id="rId24"/>
    <p:sldId id="291" r:id="rId25"/>
    <p:sldId id="275" r:id="rId26"/>
    <p:sldId id="276" r:id="rId27"/>
    <p:sldId id="278" r:id="rId28"/>
    <p:sldId id="285" r:id="rId29"/>
    <p:sldId id="279" r:id="rId30"/>
    <p:sldId id="280" r:id="rId31"/>
    <p:sldId id="281" r:id="rId32"/>
    <p:sldId id="282" r:id="rId33"/>
    <p:sldId id="283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>
        <p:scale>
          <a:sx n="50" d="100"/>
          <a:sy n="50" d="100"/>
        </p:scale>
        <p:origin x="203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10/25/2019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25.10.2019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10/25/2019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10/25/2019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smtClean="0">
                <a:solidFill>
                  <a:srgbClr val="898989"/>
                </a:solidFill>
                <a:latin typeface="Calibri" charset="0"/>
              </a:rPr>
              <a:t>Ноябрь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, 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3" y="1227298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0" y="0"/>
            <a:ext cx="82343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250"/>
            <a:ext cx="6542771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r>
              <a:rPr lang="ru-RU" dirty="0" smtClean="0"/>
              <a:t>НО:</a:t>
            </a:r>
          </a:p>
          <a:p>
            <a:pPr marL="0" indent="0">
              <a:buNone/>
            </a:pPr>
            <a:r>
              <a:rPr lang="en-US" dirty="0" smtClean="0"/>
              <a:t>Mapping </a:t>
            </a:r>
            <a:r>
              <a:rPr lang="ru-RU" dirty="0" smtClean="0"/>
              <a:t>модели на композитный тип</a:t>
            </a:r>
          </a:p>
          <a:p>
            <a:pPr marL="0" indent="0">
              <a:buNone/>
            </a:pPr>
            <a:r>
              <a:rPr lang="ru-RU" dirty="0" smtClean="0"/>
              <a:t>Неуправляемый код на базе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431383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72836" y="330363"/>
            <a:ext cx="7585364" cy="62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0093"/>
            <a:ext cx="8249700" cy="2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средствами </a:t>
            </a:r>
            <a:r>
              <a:rPr lang="en-US" sz="2400" dirty="0" smtClean="0"/>
              <a:t>Entity 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процедуры на базе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8477"/>
            <a:ext cx="5722144" cy="93583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309"/>
            <a:ext cx="5722144" cy="9358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151114"/>
            <a:ext cx="5722144" cy="9358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5064919"/>
            <a:ext cx="1007269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733302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130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0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05796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 диапазону значений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2"/>
            <a:ext cx="8089224" cy="3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 значениям столбца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6479"/>
            <a:ext cx="5767936" cy="3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Удобно!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7" y="1309257"/>
            <a:ext cx="8477506" cy="31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1486"/>
            <a:ext cx="6394635" cy="4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67397"/>
            <a:ext cx="8618508" cy="23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9" y="0"/>
            <a:ext cx="7945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27" y="0"/>
            <a:ext cx="9968964" cy="6858000"/>
          </a:xfrm>
        </p:spPr>
      </p:pic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190</Words>
  <Application>Microsoft Office PowerPoint</Application>
  <PresentationFormat>Экран (4:3)</PresentationFormat>
  <Paragraphs>78</Paragraphs>
  <Slides>33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ＭＳ Ｐゴシック</vt:lpstr>
      <vt:lpstr>ＭＳ Ｐゴシック</vt:lpstr>
      <vt:lpstr>Arial</vt:lpstr>
      <vt:lpstr>Calibri</vt:lpstr>
      <vt:lpstr>Cambria</vt:lpstr>
      <vt:lpstr>Office Theme</vt:lpstr>
      <vt:lpstr>1_Office Theme</vt:lpstr>
      <vt:lpstr>PostgreSQL  Under Pressure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Не изобретать велосипед</vt:lpstr>
      <vt:lpstr>Неоптимальный SQL</vt:lpstr>
      <vt:lpstr>Разбор каждого INSERT`а</vt:lpstr>
      <vt:lpstr>Презентация PowerPoint</vt:lpstr>
      <vt:lpstr>Процедура в PostgreSQL</vt:lpstr>
      <vt:lpstr>Композитный тип</vt:lpstr>
      <vt:lpstr>Обсуждение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Тем временем на куче</vt:lpstr>
      <vt:lpstr>Тем временем на куче</vt:lpstr>
      <vt:lpstr>Всё – ради генерации SQL</vt:lpstr>
      <vt:lpstr>Lagre objects heap (!)</vt:lpstr>
      <vt:lpstr>B-Tree в PostgreSQL</vt:lpstr>
      <vt:lpstr>SWAP</vt:lpstr>
      <vt:lpstr>Партиционирование</vt:lpstr>
      <vt:lpstr>По диапазону значений</vt:lpstr>
      <vt:lpstr>По значениям столбца</vt:lpstr>
      <vt:lpstr>Удобно!</vt:lpstr>
      <vt:lpstr>Postgres 12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34</cp:revision>
  <dcterms:created xsi:type="dcterms:W3CDTF">2019-10-20T03:10:23Z</dcterms:created>
  <dcterms:modified xsi:type="dcterms:W3CDTF">2019-10-25T16:37:25Z</dcterms:modified>
</cp:coreProperties>
</file>